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6743469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Get Moving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buttstock on belt pointed in a safe direction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12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F1541BF-FADD-4EBF-9247-325762728B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363046"/>
            <a:ext cx="7025777" cy="313661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1454</TotalTime>
  <Words>63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203</cp:revision>
  <cp:lastPrinted>2016-01-15T21:54:08Z</cp:lastPrinted>
  <dcterms:created xsi:type="dcterms:W3CDTF">2002-08-21T12:11:08Z</dcterms:created>
  <dcterms:modified xsi:type="dcterms:W3CDTF">2019-04-22T22:13:21Z</dcterms:modified>
  <cp:category>Shooting</cp:category>
</cp:coreProperties>
</file>

<file path=docProps/thumbnail.jpeg>
</file>